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</p:sldIdLst>
  <p:sldSz cx="9144000" cy="6858000" type="screen4x3"/>
  <p:notesSz cx="6858000" cy="9144000"/>
  <p:defaultTextStyle>
    <a:defPPr defTabSz="914400">
      <a:defRPr lang="en-US" dirty="0"/>
    </a:defPPr>
    <a:lvl1pPr marL="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1pPr>
    <a:lvl2pPr marL="4572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2pPr>
    <a:lvl3pPr marL="9144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3pPr>
    <a:lvl4pPr marL="13716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4pPr>
    <a:lvl5pPr marL="18288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5pPr>
    <a:lvl6pPr marL="22860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6pPr>
    <a:lvl7pPr marL="27432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7pPr>
    <a:lvl8pPr marL="32004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8pPr>
    <a:lvl9pPr marL="3657600" rtl="0" algn="l" defTabSz="914400">
      <a:defRPr sz="1800" kern="1200" dirty="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/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3" Type="http://schemas.openxmlformats.org/officeDocument/2006/relationships/viewProps" Target="viewProps.xml" /><Relationship Id="rId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" Type="http://schemas.openxmlformats.org/officeDocument/2006/relationships/tableStyles" Target="tableStyles.xml" /><Relationship Id="rId4" Type="http://schemas.openxmlformats.org/officeDocument/2006/relationships/theme" Target="theme/theme1.xml" /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slide" Target="slides/slide52.xml" /><Relationship Id="rId58" Type="http://schemas.openxmlformats.org/officeDocument/2006/relationships/slide" Target="slides/slide53.xml" /><Relationship Id="rId59" Type="http://schemas.openxmlformats.org/officeDocument/2006/relationships/slide" Target="slides/slide54.xml" /><Relationship Id="rId60" Type="http://schemas.openxmlformats.org/officeDocument/2006/relationships/slide" Target="slides/slide55.xml" /><Relationship Id="rId61" Type="http://schemas.openxmlformats.org/officeDocument/2006/relationships/slide" Target="slides/slide56.xml" /><Relationship Id="rId62" Type="http://schemas.openxmlformats.org/officeDocument/2006/relationships/slide" Target="slides/slide57.xml" /><Relationship Id="rId63" Type="http://schemas.openxmlformats.org/officeDocument/2006/relationships/slide" Target="slides/slide58.xml" /><Relationship Id="rId64" Type="http://schemas.openxmlformats.org/officeDocument/2006/relationships/slide" Target="slides/slide59.xml" /><Relationship Id="rId65" Type="http://schemas.openxmlformats.org/officeDocument/2006/relationships/slide" Target="slides/slide60.xml" /><Relationship Id="rId66" Type="http://schemas.openxmlformats.org/officeDocument/2006/relationships/slide" Target="slides/slide61.xml" /><Relationship Id="rId67" Type="http://schemas.openxmlformats.org/officeDocument/2006/relationships/slide" Target="slides/slide62.xml" /><Relationship Id="rId68" Type="http://schemas.openxmlformats.org/officeDocument/2006/relationships/slide" Target="slides/slide63.xml" /><Relationship Id="rId69" Type="http://schemas.openxmlformats.org/officeDocument/2006/relationships/slide" Target="slides/slide64.xml" /><Relationship Id="rId70" Type="http://schemas.openxmlformats.org/officeDocument/2006/relationships/slide" Target="slides/slide65.xml" /><Relationship Id="rId71" Type="http://schemas.openxmlformats.org/officeDocument/2006/relationships/slide" Target="slides/slide66.xml" /><Relationship Id="rId72" Type="http://schemas.openxmlformats.org/officeDocument/2006/relationships/slide" Target="slides/slide67.xml" /><Relationship Id="rId73" Type="http://schemas.openxmlformats.org/officeDocument/2006/relationships/slide" Target="slides/slide68.xml" /><Relationship Id="rId74" Type="http://schemas.openxmlformats.org/officeDocument/2006/relationships/slide" Target="slides/slide69.xml" /><Relationship Id="rId75" Type="http://schemas.openxmlformats.org/officeDocument/2006/relationships/slide" Target="slides/slide70.xml" /><Relationship Id="rId76" Type="http://schemas.openxmlformats.org/officeDocument/2006/relationships/slide" Target="slides/slide71.xml" /><Relationship Id="rId77" Type="http://schemas.openxmlformats.org/officeDocument/2006/relationships/slide" Target="slides/slide72.xml" /><Relationship Id="rId78" Type="http://schemas.openxmlformats.org/officeDocument/2006/relationships/slide" Target="slides/slide73.xml" /><Relationship Id="rId79" Type="http://schemas.openxmlformats.org/officeDocument/2006/relationships/slide" Target="slides/slide74.xml" /><Relationship Id="rId80" Type="http://schemas.openxmlformats.org/officeDocument/2006/relationships/slide" Target="slides/slide75.xml" /><Relationship Id="rId81" Type="http://schemas.openxmlformats.org/officeDocument/2006/relationships/slide" Target="slides/slide76.xml" /><Relationship Id="rId82" Type="http://schemas.openxmlformats.org/officeDocument/2006/relationships/slide" Target="slides/slide77.xml" /><Relationship Id="rId83" Type="http://schemas.openxmlformats.org/officeDocument/2006/relationships/slide" Target="slides/slide78.xml" /><Relationship Id="rId84" Type="http://schemas.openxmlformats.org/officeDocument/2006/relationships/slide" Target="slides/slide79.xml" /><Relationship Id="rId85" Type="http://schemas.openxmlformats.org/officeDocument/2006/relationships/slide" Target="slides/slide80.xml" /><Relationship Id="rId86" Type="http://schemas.openxmlformats.org/officeDocument/2006/relationships/slide" Target="slides/slide81.xml" /><Relationship Id="rId87" Type="http://schemas.openxmlformats.org/officeDocument/2006/relationships/slide" Target="slides/slide82.xml" /><Relationship Id="rId88" Type="http://schemas.openxmlformats.org/officeDocument/2006/relationships/slide" Target="slides/slide83.xml" /><Relationship Id="rId89" Type="http://schemas.openxmlformats.org/officeDocument/2006/relationships/slide" Target="slides/slide84.xml" /><Relationship Id="rId90" Type="http://schemas.openxmlformats.org/officeDocument/2006/relationships/slide" Target="slides/slide85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524000" y="1122363"/>
            <a:ext cx="9144000" cy="2387600"/>
          </a:xfrm>
          <a:ln>
            <a:headEnd type="none"/>
            <a:tailEnd type="none"/>
          </a:ln>
        </p:spPr>
        <p:txBody>
          <a:bodyPr anchor="b" wrap="square"/>
          <a:lstStyle>
            <a:lvl1pPr algn="ctr">
              <a:defRPr sz="6000" dirty="0"/>
            </a:lvl1pPr>
          </a:lstStyle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524000" y="3602038"/>
            <a:ext cx="9144000" cy="1655762"/>
          </a:xfrm>
          <a:ln>
            <a:headEnd type="none"/>
            <a:tailEnd type="none"/>
          </a:ln>
        </p:spPr>
        <p:txBody>
          <a:bodyPr wrap="square"/>
          <a:lstStyle>
            <a:lvl1pPr marL="0" indent="0" algn="ctr">
              <a:buNone/>
              <a:defRPr sz="2400" dirty="0"/>
            </a:lvl1pPr>
            <a:lvl2pPr marL="457200" indent="0" algn="ctr">
              <a:buNone/>
              <a:defRPr sz="2000" dirty="0"/>
            </a:lvl2pPr>
            <a:lvl3pPr marL="914400" indent="0" algn="ctr">
              <a:buNone/>
              <a:defRPr sz="1800" dirty="0"/>
            </a:lvl3pPr>
            <a:lvl4pPr marL="1371600" indent="0" algn="ctr">
              <a:buNone/>
              <a:defRPr sz="1600" dirty="0"/>
            </a:lvl4pPr>
            <a:lvl5pPr marL="1828800" indent="0" algn="ctr">
              <a:buNone/>
              <a:defRPr sz="1600" dirty="0"/>
            </a:lvl5pPr>
            <a:lvl6pPr marL="2286000" indent="0" algn="ctr">
              <a:buNone/>
              <a:defRPr sz="1600" dirty="0"/>
            </a:lvl6pPr>
            <a:lvl7pPr marL="2743200" indent="0" algn="ctr">
              <a:buNone/>
              <a:defRPr sz="1600" dirty="0"/>
            </a:lvl7pPr>
            <a:lvl8pPr marL="3200400" indent="0" algn="ctr">
              <a:buNone/>
              <a:defRPr sz="1600" dirty="0"/>
            </a:lvl8pPr>
            <a:lvl9pPr marL="3657600" indent="0" algn="ctr">
              <a:buNone/>
              <a:defRPr sz="1600" dirty="0"/>
            </a:lvl9pPr>
          </a:lstStyle>
          <a:p>
            <a:pPr/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white">
          <a:ln>
            <a:headEnd type="none"/>
            <a:tailEnd type="none"/>
          </a:ln>
        </p:spPr>
        <p:txBody>
          <a:bodyPr vert="eaVert"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white">
          <a:xfrm>
            <a:off x="8724900" y="365125"/>
            <a:ext cx="2628900" cy="5811838"/>
          </a:xfrm>
          <a:ln>
            <a:headEnd type="none"/>
            <a:tailEnd type="none"/>
          </a:ln>
        </p:spPr>
        <p:txBody>
          <a:bodyPr vert="eaVert"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white">
          <a:xfrm>
            <a:off x="838200" y="365125"/>
            <a:ext cx="7734300" cy="5811838"/>
          </a:xfrm>
          <a:ln>
            <a:headEnd type="none"/>
            <a:tailEnd type="none"/>
          </a:ln>
        </p:spPr>
        <p:txBody>
          <a:bodyPr vert="eaVert"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831850" y="1709738"/>
            <a:ext cx="10515600" cy="2852737"/>
          </a:xfrm>
          <a:ln>
            <a:headEnd type="none"/>
            <a:tailEnd type="none"/>
          </a:ln>
        </p:spPr>
        <p:txBody>
          <a:bodyPr anchor="b" wrap="square"/>
          <a:lstStyle>
            <a:lvl1pPr>
              <a:defRPr sz="6000" dirty="0"/>
            </a:lvl1pPr>
          </a:lstStyle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831850" y="4589463"/>
            <a:ext cx="10515600" cy="1500187"/>
          </a:xfrm>
          <a:ln>
            <a:headEnd type="none"/>
            <a:tailEnd type="none"/>
          </a:ln>
        </p:spPr>
        <p:txBody>
          <a:bodyPr wrap="square"/>
          <a:lstStyle>
            <a:lvl1pPr marL="0" indent="0">
              <a:buNone/>
              <a:defRPr sz="2400" dirty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 dirty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 dirty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 dirty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white">
          <a:xfrm>
            <a:off x="838200" y="1825625"/>
            <a:ext cx="5181600" cy="435133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white">
          <a:xfrm>
            <a:off x="6172200" y="1825625"/>
            <a:ext cx="5181600" cy="435133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839788" y="365125"/>
            <a:ext cx="10515600" cy="1325563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839788" y="1681163"/>
            <a:ext cx="5157787" cy="823912"/>
          </a:xfrm>
          <a:ln>
            <a:headEnd type="none"/>
            <a:tailEnd type="none"/>
          </a:ln>
        </p:spPr>
        <p:txBody>
          <a:bodyPr anchor="b" wrap="square"/>
          <a:lstStyle>
            <a:lvl1pPr marL="0" indent="0">
              <a:buNone/>
              <a:defRPr sz="2400" b="1" dirty="0"/>
            </a:lvl1pPr>
            <a:lvl2pPr marL="457200" indent="0">
              <a:buNone/>
              <a:defRPr sz="2000" b="1" dirty="0"/>
            </a:lvl2pPr>
            <a:lvl3pPr marL="914400" indent="0">
              <a:buNone/>
              <a:defRPr sz="1800" b="1" dirty="0"/>
            </a:lvl3pPr>
            <a:lvl4pPr marL="1371600" indent="0">
              <a:buNone/>
              <a:defRPr sz="1600" b="1" dirty="0"/>
            </a:lvl4pPr>
            <a:lvl5pPr marL="1828800" indent="0">
              <a:buNone/>
              <a:defRPr sz="1600" b="1" dirty="0"/>
            </a:lvl5pPr>
            <a:lvl6pPr marL="2286000" indent="0">
              <a:buNone/>
              <a:defRPr sz="1600" b="1" dirty="0"/>
            </a:lvl6pPr>
            <a:lvl7pPr marL="2743200" indent="0">
              <a:buNone/>
              <a:defRPr sz="1600" b="1" dirty="0"/>
            </a:lvl7pPr>
            <a:lvl8pPr marL="3200400" indent="0">
              <a:buNone/>
              <a:defRPr sz="1600" b="1" dirty="0"/>
            </a:lvl8pPr>
            <a:lvl9pPr marL="3657600" indent="0">
              <a:buNone/>
              <a:defRPr sz="1600" b="1" dirty="0"/>
            </a:lvl9pPr>
          </a:lstStyle>
          <a:p>
            <a:pPr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white">
          <a:xfrm>
            <a:off x="839788" y="2505075"/>
            <a:ext cx="5157787" cy="368458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white">
          <a:xfrm>
            <a:off x="6172200" y="1681163"/>
            <a:ext cx="5183188" cy="823912"/>
          </a:xfrm>
          <a:ln>
            <a:headEnd type="none"/>
            <a:tailEnd type="none"/>
          </a:ln>
        </p:spPr>
        <p:txBody>
          <a:bodyPr anchor="b" wrap="square"/>
          <a:lstStyle>
            <a:lvl1pPr marL="0" indent="0">
              <a:buNone/>
              <a:defRPr sz="2400" b="1" dirty="0"/>
            </a:lvl1pPr>
            <a:lvl2pPr marL="457200" indent="0">
              <a:buNone/>
              <a:defRPr sz="2000" b="1" dirty="0"/>
            </a:lvl2pPr>
            <a:lvl3pPr marL="914400" indent="0">
              <a:buNone/>
              <a:defRPr sz="1800" b="1" dirty="0"/>
            </a:lvl3pPr>
            <a:lvl4pPr marL="1371600" indent="0">
              <a:buNone/>
              <a:defRPr sz="1600" b="1" dirty="0"/>
            </a:lvl4pPr>
            <a:lvl5pPr marL="1828800" indent="0">
              <a:buNone/>
              <a:defRPr sz="1600" b="1" dirty="0"/>
            </a:lvl5pPr>
            <a:lvl6pPr marL="2286000" indent="0">
              <a:buNone/>
              <a:defRPr sz="1600" b="1" dirty="0"/>
            </a:lvl6pPr>
            <a:lvl7pPr marL="2743200" indent="0">
              <a:buNone/>
              <a:defRPr sz="1600" b="1" dirty="0"/>
            </a:lvl7pPr>
            <a:lvl8pPr marL="3200400" indent="0">
              <a:buNone/>
              <a:defRPr sz="1600" b="1" dirty="0"/>
            </a:lvl8pPr>
            <a:lvl9pPr marL="3657600" indent="0">
              <a:buNone/>
              <a:defRPr sz="1600" b="1" dirty="0"/>
            </a:lvl9pPr>
          </a:lstStyle>
          <a:p>
            <a:pPr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white">
          <a:xfrm>
            <a:off x="6172200" y="2505075"/>
            <a:ext cx="5183188" cy="3684588"/>
          </a:xfrm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839788" y="457200"/>
            <a:ext cx="3932237" cy="1600200"/>
          </a:xfrm>
          <a:ln>
            <a:headEnd type="none"/>
            <a:tailEnd type="none"/>
          </a:ln>
        </p:spPr>
        <p:txBody>
          <a:bodyPr anchor="b" wrap="square"/>
          <a:lstStyle>
            <a:lvl1pPr>
              <a:defRPr sz="3200" dirty="0"/>
            </a:lvl1pPr>
          </a:lstStyle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white">
          <a:xfrm>
            <a:off x="5183188" y="987425"/>
            <a:ext cx="6172200" cy="4873625"/>
          </a:xfrm>
          <a:ln>
            <a:headEnd type="none"/>
            <a:tailEnd type="none"/>
          </a:ln>
        </p:spPr>
        <p:txBody>
          <a:bodyPr wrap="square"/>
          <a:lstStyle>
            <a:lvl1pPr>
              <a:defRPr sz="3200" dirty="0"/>
            </a:lvl1pPr>
            <a:lvl2pPr>
              <a:defRPr sz="2800" dirty="0"/>
            </a:lvl2pPr>
            <a:lvl3pPr>
              <a:defRPr sz="2400" dirty="0"/>
            </a:lvl3pPr>
            <a:lvl4pPr>
              <a:defRPr sz="2000" dirty="0"/>
            </a:lvl4pPr>
            <a:lvl5pPr>
              <a:defRPr sz="2000" dirty="0"/>
            </a:lvl5pPr>
            <a:lvl6pPr>
              <a:defRPr sz="2000" dirty="0"/>
            </a:lvl6pPr>
            <a:lvl7pPr>
              <a:defRPr sz="2000" dirty="0"/>
            </a:lvl7pPr>
            <a:lvl8pPr>
              <a:defRPr sz="2000" dirty="0"/>
            </a:lvl8pPr>
            <a:lvl9pPr>
              <a:defRPr sz="2000" dirty="0"/>
            </a:lvl9pPr>
          </a:lstStyle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839788" y="2057400"/>
            <a:ext cx="3932237" cy="3811588"/>
          </a:xfrm>
          <a:ln>
            <a:headEnd type="none"/>
            <a:tailEnd type="none"/>
          </a:ln>
        </p:spPr>
        <p:txBody>
          <a:bodyPr wrap="square"/>
          <a:lstStyle>
            <a:lvl1pPr marL="0" indent="0">
              <a:buNone/>
              <a:defRPr sz="1600" dirty="0"/>
            </a:lvl1pPr>
            <a:lvl2pPr marL="457200" indent="0">
              <a:buNone/>
              <a:defRPr sz="1400" dirty="0"/>
            </a:lvl2pPr>
            <a:lvl3pPr marL="914400" indent="0">
              <a:buNone/>
              <a:defRPr sz="1200" dirty="0"/>
            </a:lvl3pPr>
            <a:lvl4pPr marL="1371600" indent="0">
              <a:buNone/>
              <a:defRPr sz="1000" dirty="0"/>
            </a:lvl4pPr>
            <a:lvl5pPr marL="1828800" indent="0">
              <a:buNone/>
              <a:defRPr sz="1000" dirty="0"/>
            </a:lvl5pPr>
            <a:lvl6pPr marL="2286000" indent="0">
              <a:buNone/>
              <a:defRPr sz="1000" dirty="0"/>
            </a:lvl6pPr>
            <a:lvl7pPr marL="2743200" indent="0">
              <a:buNone/>
              <a:defRPr sz="1000" dirty="0"/>
            </a:lvl7pPr>
            <a:lvl8pPr marL="3200400" indent="0">
              <a:buNone/>
              <a:defRPr sz="1000" dirty="0"/>
            </a:lvl8pPr>
            <a:lvl9pPr marL="3657600" indent="0">
              <a:buNone/>
              <a:defRPr sz="1000" dirty="0"/>
            </a:lvl9pPr>
          </a:lstStyle>
          <a:p>
            <a:pPr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839788" y="457200"/>
            <a:ext cx="3932237" cy="1600200"/>
          </a:xfrm>
          <a:ln>
            <a:headEnd type="none"/>
            <a:tailEnd type="none"/>
          </a:ln>
        </p:spPr>
        <p:txBody>
          <a:bodyPr anchor="b" wrap="square"/>
          <a:lstStyle>
            <a:lvl1pPr>
              <a:defRPr sz="3200" dirty="0"/>
            </a:lvl1pPr>
          </a:lstStyle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white">
          <a:xfrm>
            <a:off x="5183188" y="987425"/>
            <a:ext cx="6172200" cy="4873625"/>
          </a:xfrm>
          <a:ln>
            <a:headEnd type="none"/>
            <a:tailEnd type="none"/>
          </a:ln>
        </p:spPr>
        <p:txBody>
          <a:bodyPr wrap="square"/>
          <a:lstStyle>
            <a:lvl1pPr marL="0" indent="0">
              <a:buNone/>
              <a:defRPr sz="3200" dirty="0"/>
            </a:lvl1pPr>
            <a:lvl2pPr marL="457200" indent="0">
              <a:buNone/>
              <a:defRPr sz="2800" dirty="0"/>
            </a:lvl2pPr>
            <a:lvl3pPr marL="914400" indent="0">
              <a:buNone/>
              <a:defRPr sz="2400" dirty="0"/>
            </a:lvl3pPr>
            <a:lvl4pPr marL="1371600" indent="0">
              <a:buNone/>
              <a:defRPr sz="2000" dirty="0"/>
            </a:lvl4pPr>
            <a:lvl5pPr marL="1828800" indent="0">
              <a:buNone/>
              <a:defRPr sz="2000" dirty="0"/>
            </a:lvl5pPr>
            <a:lvl6pPr marL="2286000" indent="0">
              <a:buNone/>
              <a:defRPr sz="2000" dirty="0"/>
            </a:lvl6pPr>
            <a:lvl7pPr marL="2743200" indent="0">
              <a:buNone/>
              <a:defRPr sz="2000" dirty="0"/>
            </a:lvl7pPr>
            <a:lvl8pPr marL="3200400" indent="0">
              <a:buNone/>
              <a:defRPr sz="2000" dirty="0"/>
            </a:lvl8pPr>
            <a:lvl9pPr marL="3657600" indent="0">
              <a:buNone/>
              <a:defRPr sz="2000" dirty="0"/>
            </a:lvl9pPr>
          </a:lstStyle>
          <a:p>
            <a:pPr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839788" y="2057400"/>
            <a:ext cx="3932237" cy="3811588"/>
          </a:xfrm>
          <a:ln>
            <a:headEnd type="none"/>
            <a:tailEnd type="none"/>
          </a:ln>
        </p:spPr>
        <p:txBody>
          <a:bodyPr wrap="square"/>
          <a:lstStyle>
            <a:lvl1pPr marL="0" indent="0">
              <a:buNone/>
              <a:defRPr sz="1600" dirty="0"/>
            </a:lvl1pPr>
            <a:lvl2pPr marL="457200" indent="0">
              <a:buNone/>
              <a:defRPr sz="1400" dirty="0"/>
            </a:lvl2pPr>
            <a:lvl3pPr marL="914400" indent="0">
              <a:buNone/>
              <a:defRPr sz="1200" dirty="0"/>
            </a:lvl3pPr>
            <a:lvl4pPr marL="1371600" indent="0">
              <a:buNone/>
              <a:defRPr sz="1000" dirty="0"/>
            </a:lvl4pPr>
            <a:lvl5pPr marL="1828800" indent="0">
              <a:buNone/>
              <a:defRPr sz="1000" dirty="0"/>
            </a:lvl5pPr>
            <a:lvl6pPr marL="2286000" indent="0">
              <a:buNone/>
              <a:defRPr sz="1000" dirty="0"/>
            </a:lvl6pPr>
            <a:lvl7pPr marL="2743200" indent="0">
              <a:buNone/>
              <a:defRPr sz="1000" dirty="0"/>
            </a:lvl7pPr>
            <a:lvl8pPr marL="3200400" indent="0">
              <a:buNone/>
              <a:defRPr sz="1000" dirty="0"/>
            </a:lvl8pPr>
            <a:lvl9pPr marL="3657600" indent="0">
              <a:buNone/>
              <a:defRPr sz="1000" dirty="0"/>
            </a:lvl9pPr>
          </a:lstStyle>
          <a:p>
            <a:pPr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white">
          <a:ln>
            <a:headEnd type="none"/>
            <a:tailEnd type="none"/>
          </a:ln>
        </p:spPr>
        <p:txBody>
          <a:bodyPr wrap="square"/>
          <a:lstStyle/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838200" y="365125"/>
            <a:ext cx="10515600" cy="1325563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>
            <a:normAutofit/>
          </a:bodyPr>
          <a:lstStyle/>
          <a:p>
            <a:pPr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838200" y="1825625"/>
            <a:ext cx="10515600" cy="4351338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wrap="square">
            <a:normAutofit/>
          </a:bodyPr>
          <a:lstStyle/>
          <a:p>
            <a:pPr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838200" y="6356350"/>
            <a:ext cx="2743200" cy="365125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/>
          <a:lstStyle>
            <a:lvl1pPr algn="l">
              <a:defRPr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D4630D1D-EC81-4D12-BBAE-7AD5C46FE905}" type="datetimeFigureOut">
              <a:rPr lang="en-US" dirty="0"/>
              <a:t>7/8/2015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4038600" y="6356350"/>
            <a:ext cx="4114800" cy="365125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/>
          <a:lstStyle>
            <a:lvl1pPr algn="ctr">
              <a:defRPr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8610600" y="6356350"/>
            <a:ext cx="2743200" cy="365125"/>
          </a:xfrm>
          <a:prstGeom prst="rect">
            <a:avLst/>
          </a:prstGeom>
          <a:ln>
            <a:headEnd type="none"/>
            <a:tailEnd type="none"/>
          </a:ln>
        </p:spPr>
        <p:txBody>
          <a:bodyPr lIns="91440" tIns="45720" rIns="91440" bIns="45720" anchor="ctr" wrap="square"/>
          <a:lstStyle>
            <a:lvl1pPr algn="r">
              <a:defRPr sz="12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E1CC4C9C-B29E-4E68-9F89-CA7A1621DE94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rtl="0" algn="l" defTabSz="914400">
        <a:lnSpc>
          <a:spcPct val="90000"/>
        </a:lnSpc>
        <a:spcBef>
          <a:spcPct val="0"/>
        </a:spcBef>
        <a:buNone/>
        <a:defRPr sz="44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rtl="0" algn="l" defTabSz="914400">
        <a:lnSpc>
          <a:spcPct val="90000"/>
        </a:lnSpc>
        <a:spcBef>
          <a:spcPts val="1000"/>
        </a:spcBef>
        <a:buFont typeface="Arial"/>
        <a:buChar char="•"/>
        <a:defRPr sz="2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2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20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rtl="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 defTabSz="914400">
        <a:defRPr lang="en-US" dirty="0"/>
      </a:defPPr>
      <a:lvl1pPr marL="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2860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27432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7pPr>
      <a:lvl8pPr marL="32004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3657600" rtl="0" algn="l" defTabSz="914400">
        <a:defRPr sz="1800" kern="1200" dirty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5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5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5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53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54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55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56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57.pn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58.pn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59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6.png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60.png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61.png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62.png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63.png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64.png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65.png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66.png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67.png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68.png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69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7.png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70.png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71.png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72.png" /></Relationships>
</file>

<file path=ppt/slides/_rels/slide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73.png" /></Relationships>
</file>

<file path=ppt/slides/_rels/slide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74.png" /></Relationships>
</file>

<file path=ppt/slides/_rels/slide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75.png" /></Relationships>
</file>

<file path=ppt/slides/_rels/slide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76.png" /></Relationships>
</file>

<file path=ppt/slides/_rels/slide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77.png" /></Relationships>
</file>

<file path=ppt/slides/_rels/slide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78.png" /></Relationships>
</file>

<file path=ppt/slides/_rels/slide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79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8.png" /></Relationships>
</file>

<file path=ppt/slides/_rels/slide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80.png" /></Relationships>
</file>

<file path=ppt/slides/_rels/slide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81.png" /></Relationships>
</file>

<file path=ppt/slides/_rels/slide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82.png" /></Relationships>
</file>

<file path=ppt/slides/_rels/slide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83.png" /></Relationships>
</file>

<file path=ppt/slides/_rels/slide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84.png" /></Relationships>
</file>

<file path=ppt/slides/_rels/slide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85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white">
          <a:xfrm rot="0">
            <a:off x="0" y="0"/>
            <a:ext cx="9144000" cy="6858000"/>
          </a:xfrm>
          <a:prstGeom prst="rect">
            <a:avLst/>
          </a:prstGeom>
          <a:ln>
            <a:headEnd type="none"/>
            <a:tailEnd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/>
        </a:gradFill>
      </a:fillStyleLst>
      <a:lnStyleLst>
        <a:ln w="6350" cap="flat">
          <a:solidFill>
            <a:schemeClr val="phClr"/>
          </a:solidFill>
          <a:prstDash val="solid"/>
          <a:miter/>
          <a:headEnd type="none"/>
          <a:tailEnd type="none"/>
        </a:ln>
        <a:ln w="12700" cap="flat">
          <a:solidFill>
            <a:schemeClr val="phClr"/>
          </a:solidFill>
          <a:prstDash val="solid"/>
          <a:miter/>
          <a:headEnd type="none"/>
          <a:tailEnd type="none"/>
        </a:ln>
        <a:ln w="19050" cap="flat">
          <a:solidFill>
            <a:schemeClr val="phClr"/>
          </a:solidFill>
          <a:prstDash val="solid"/>
          <a:miter/>
          <a:headEnd type="none"/>
          <a:tailEnd type="none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Essential Presentation</Application>
  <Characters>0</Characters>
  <Lines>0</Lines>
  <MMClips>0</MMClips>
  <Notes>0</Notes>
  <Pages>0</Pages>
  <Paragraphs>0</Paragraphs>
  <HiddenSlides>0</HiddenSlides>
  <LinksUpToDate>false</LinksUpToDate>
  <ScaleCrop>false</ScaleCrop>
  <Slides>0</Slides>
  <TotalTime>0</TotalTime>
  <Words>0</Words>
  <AppVersion>12.0000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terms:modified xsi:type="dcterms:W3CDTF">2024-10-19T17:52:19Z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/>
</file>